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AEC55A-F7B1-499E-96F7-A69483B8D192}" type="datetimeFigureOut">
              <a:rPr lang="en-CA" smtClean="0"/>
              <a:t>2018-01-15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A4575-CDB5-4B75-91E8-AADA460E64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495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FA4575-CDB5-4B75-91E8-AADA460E64D0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1863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05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5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9733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01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74833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23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85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5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984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16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30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5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46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42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4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7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9AFEE0-7C38-4D81-977A-3A17B62B4509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2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58B9-53E3-4D12-A6D8-2BED7CBCF2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Sunlight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5B7E0-79DE-4A0C-ABD7-A974A0713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Raphael Najera </a:t>
            </a:r>
          </a:p>
          <a:p>
            <a:r>
              <a:rPr lang="en-US" dirty="0"/>
              <a:t>n01104031</a:t>
            </a:r>
          </a:p>
        </p:txBody>
      </p:sp>
    </p:spTree>
    <p:extLst>
      <p:ext uri="{BB962C8B-B14F-4D97-AF65-F5344CB8AC3E}">
        <p14:creationId xmlns:p14="http://schemas.microsoft.com/office/powerpoint/2010/main" val="206812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C103-27A1-4A3C-9FD8-89F29F67D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(Proposal)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BF4D8-2273-4B37-9002-A72D5D79F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Display Visible Light (Vis), Infrared Light (IR), UV-Light </a:t>
            </a:r>
          </a:p>
          <a:p>
            <a:r>
              <a:rPr lang="en-US" sz="2000" dirty="0"/>
              <a:t>Measure Vis, IR in Lumens</a:t>
            </a:r>
          </a:p>
          <a:p>
            <a:r>
              <a:rPr lang="en-US" sz="2000" dirty="0"/>
              <a:t>Useful information for finding out the UV-Index based on UV-Light</a:t>
            </a:r>
          </a:p>
          <a:p>
            <a:r>
              <a:rPr lang="en-CA" sz="2000" dirty="0"/>
              <a:t>Finding out VI, IR, UV from the sunlight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A9EBC-C161-47C3-A678-8FB1D80E0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972" y="4149969"/>
            <a:ext cx="4589196" cy="258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39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6D553-9050-4B96-A0F3-7510336EB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CA9CF-3B33-4E20-B2B0-00C446341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Raspberry Pi 3 ($112.99)</a:t>
            </a:r>
          </a:p>
          <a:p>
            <a:r>
              <a:rPr lang="en-US" sz="2000" dirty="0"/>
              <a:t>Sunlight Sensor ($36.64)</a:t>
            </a:r>
          </a:p>
          <a:p>
            <a:r>
              <a:rPr lang="en-US" sz="2000" dirty="0"/>
              <a:t>Connector interface ($36.17)</a:t>
            </a:r>
            <a:endParaRPr lang="en-CA" sz="2000" dirty="0"/>
          </a:p>
          <a:p>
            <a:r>
              <a:rPr lang="en-US" sz="2000" dirty="0"/>
              <a:t>Shipping ($15.43)</a:t>
            </a:r>
            <a:endParaRPr lang="en-CA" sz="2000" dirty="0"/>
          </a:p>
          <a:p>
            <a:r>
              <a:rPr lang="en-CA" sz="2000" dirty="0"/>
              <a:t>Total Cost: ($201.23)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A6485-13C0-4C20-81B7-3D2F5600A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8271" y="402138"/>
            <a:ext cx="7419650" cy="58462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DD0A14-B753-4D4F-BACD-5094E3EBE7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627" y="4351209"/>
            <a:ext cx="3198056" cy="227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089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DC9A0-0D5A-4871-AAE2-A839AF01E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Schedule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19DAD26-9190-4AA9-AADE-4E2EA86469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8099" y="236828"/>
            <a:ext cx="6815643" cy="64734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F60DE-1332-DD46-9715-DB1220343D2B}"/>
              </a:ext>
            </a:extLst>
          </p:cNvPr>
          <p:cNvSpPr txBox="1"/>
          <p:nvPr/>
        </p:nvSpPr>
        <p:spPr>
          <a:xfrm>
            <a:off x="126614" y="1270000"/>
            <a:ext cx="518148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Proposal (Sept 11 – 18)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Schedule Plan (Sept 18 – 25)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Budget Plan (Sept 25 – Oct 2)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Ordering the parts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Setting up the pi and code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Connection the sunlight sensor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/>
              <a:t>Testing </a:t>
            </a:r>
            <a:r>
              <a:rPr lang="en-CA" sz="2400" dirty="0"/>
              <a:t>the sunlight sensor</a:t>
            </a:r>
            <a:r>
              <a:rPr lang="en-US" sz="2400" dirty="0"/>
              <a:t> (Oct 16 – Dec 11)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dirty="0"/>
              <a:t>Build script/video (Dec 4 – 18)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dirty="0"/>
              <a:t>Progress Report (Dec 18 – Jan 8)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dirty="0"/>
              <a:t>Build Instruction (Jan 15 – 22)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831553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7F2BA-674E-4E21-8C65-948FD3663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Demo/Build Video</a:t>
            </a:r>
            <a:br>
              <a:rPr lang="en-US" dirty="0"/>
            </a:br>
            <a:endParaRPr lang="en-US" dirty="0"/>
          </a:p>
        </p:txBody>
      </p:sp>
      <p:pic>
        <p:nvPicPr>
          <p:cNvPr id="5" name="SunlightBuildvideo">
            <a:hlinkClick r:id="" action="ppaction://media"/>
            <a:extLst>
              <a:ext uri="{FF2B5EF4-FFF2-40B4-BE49-F238E27FC236}">
                <a16:creationId xmlns:a16="http://schemas.microsoft.com/office/drawing/2014/main" id="{64624C5C-E888-492E-9998-89A6E5F9F9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69809" y="2126787"/>
            <a:ext cx="5120568" cy="2880254"/>
          </a:xfrm>
        </p:spPr>
      </p:pic>
    </p:spTree>
    <p:extLst>
      <p:ext uri="{BB962C8B-B14F-4D97-AF65-F5344CB8AC3E}">
        <p14:creationId xmlns:p14="http://schemas.microsoft.com/office/powerpoint/2010/main" val="37366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21E28-0E6D-4706-BA37-8E6DE41EA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knowledge utilized from previous 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33C7B-3D12-4A6F-8A21-EAF86B923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CENG 216 Introduction to Software Engineering –</a:t>
            </a:r>
            <a:r>
              <a:rPr lang="en-CA" sz="2000" dirty="0"/>
              <a:t> Learning  about Gantt chart/project schedule </a:t>
            </a:r>
            <a:endParaRPr lang="en-US" sz="2000" dirty="0"/>
          </a:p>
          <a:p>
            <a:r>
              <a:rPr lang="en-US" sz="2000" dirty="0"/>
              <a:t>CENG200  Unix Scripting –</a:t>
            </a:r>
            <a:r>
              <a:rPr lang="en-CA" sz="2000" dirty="0"/>
              <a:t> learning </a:t>
            </a:r>
            <a:r>
              <a:rPr lang="en-CA" sz="2000" dirty="0" err="1"/>
              <a:t>unix</a:t>
            </a:r>
            <a:r>
              <a:rPr lang="en-US" sz="2000" dirty="0"/>
              <a:t> </a:t>
            </a:r>
            <a:r>
              <a:rPr lang="en-CA" sz="2000" dirty="0" err="1"/>
              <a:t>cmds</a:t>
            </a:r>
            <a:r>
              <a:rPr lang="en-CA" sz="2000" dirty="0"/>
              <a:t>. For example, </a:t>
            </a:r>
            <a:r>
              <a:rPr lang="en-US" sz="2000" dirty="0"/>
              <a:t>ls, </a:t>
            </a:r>
            <a:r>
              <a:rPr lang="en-US" sz="2000" dirty="0" err="1"/>
              <a:t>nano</a:t>
            </a:r>
            <a:endParaRPr lang="en-US" sz="2000" dirty="0"/>
          </a:p>
          <a:p>
            <a:r>
              <a:rPr lang="en-US" sz="2000" dirty="0"/>
              <a:t>Writ 220 Technical Workplace Writing – Writing reports, build instruction </a:t>
            </a:r>
          </a:p>
          <a:p>
            <a:r>
              <a:rPr lang="en-US" sz="2000" dirty="0"/>
              <a:t>CENG 254 Database with Java – Setting up the database, saving data to the database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816242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107</TotalTime>
  <Words>218</Words>
  <Application>Microsoft Office PowerPoint</Application>
  <PresentationFormat>Widescreen</PresentationFormat>
  <Paragraphs>33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Trebuchet MS</vt:lpstr>
      <vt:lpstr>Wingdings</vt:lpstr>
      <vt:lpstr>Wingdings 3</vt:lpstr>
      <vt:lpstr>Facet</vt:lpstr>
      <vt:lpstr>Sunlight Sensor</vt:lpstr>
      <vt:lpstr>Introduction (Proposal)</vt:lpstr>
      <vt:lpstr>Budget</vt:lpstr>
      <vt:lpstr>Project Schedule</vt:lpstr>
      <vt:lpstr>Demo/Build Video </vt:lpstr>
      <vt:lpstr>Course knowledge utilized from previous courses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Sunlight</dc:title>
  <dc:creator>Raphael Carlo Najera</dc:creator>
  <cp:lastModifiedBy>Raphael Carlo Najera</cp:lastModifiedBy>
  <cp:revision>3</cp:revision>
  <dcterms:created xsi:type="dcterms:W3CDTF">2017-12-28T06:24:34Z</dcterms:created>
  <dcterms:modified xsi:type="dcterms:W3CDTF">2018-01-15T16:14:30Z</dcterms:modified>
</cp:coreProperties>
</file>

<file path=docProps/thumbnail.jpeg>
</file>